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7"/>
  </p:notesMasterIdLst>
  <p:sldIdLst>
    <p:sldId id="2147483098" r:id="rId5"/>
    <p:sldId id="2147483099" r:id="rId6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オモテ" id="{710037AE-11F9-4BE8-9D4B-3F9948EA456A}">
          <p14:sldIdLst>
            <p14:sldId id="2147483098"/>
            <p14:sldId id="2147483099"/>
          </p14:sldIdLst>
        </p14:section>
        <p14:section name="ウラ" id="{A3614DC5-DC93-4297-812E-AC3F1A817A5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0DE0AF-8FFC-4B69-3F6B-381F3F7FC0AE}" name="森松 諄望(morimatsu-atsumi.6f4)" initials="森松" userId="S::MAUQJ@lansys.mhlw.go.jp::9ba31cd8-10e7-4c2b-9f63-7aba7ec4ec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D6D"/>
    <a:srgbClr val="FFFFCC"/>
    <a:srgbClr val="FA8F24"/>
    <a:srgbClr val="99CCFF"/>
    <a:srgbClr val="FFFF99"/>
    <a:srgbClr val="345DA6"/>
    <a:srgbClr val="CFE8F5"/>
    <a:srgbClr val="FFFF00"/>
    <a:srgbClr val="4472C4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7E5C2-BF3B-40D3-9980-207F0EDB7903}" v="2" dt="2025-04-22T03:56:37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6353" autoAdjust="0"/>
  </p:normalViewPr>
  <p:slideViewPr>
    <p:cSldViewPr snapToGrid="0">
      <p:cViewPr varScale="1">
        <p:scale>
          <a:sx n="53" d="100"/>
          <a:sy n="53" d="100"/>
        </p:scale>
        <p:origin x="25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1" y="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3A9B1-D98D-410C-BBD7-6868352A4A6F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41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866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1" y="9440866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D23A9-14C8-421A-9DEF-A1698CB6BA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88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3536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22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10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3644" y="10190057"/>
            <a:ext cx="481170" cy="43406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72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2" y="3"/>
            <a:ext cx="7560591" cy="12908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4593958" y="3"/>
            <a:ext cx="2973739" cy="1290873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99" y="2930235"/>
            <a:ext cx="7010082" cy="6937422"/>
          </a:xfrm>
        </p:spPr>
        <p:txBody>
          <a:bodyPr>
            <a:normAutofit/>
          </a:bodyPr>
          <a:lstStyle>
            <a:lvl1pPr>
              <a:defRPr sz="729"/>
            </a:lvl1pPr>
            <a:lvl2pPr>
              <a:defRPr sz="729"/>
            </a:lvl2pPr>
            <a:lvl3pPr>
              <a:defRPr sz="729"/>
            </a:lvl3pPr>
            <a:lvl4pPr>
              <a:defRPr sz="729"/>
            </a:lvl4pPr>
            <a:lvl5pPr>
              <a:defRPr sz="729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3644" y="10190057"/>
            <a:ext cx="481170" cy="43406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72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" y="1290877"/>
            <a:ext cx="7560591" cy="400971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89" kern="900" spc="42" smtClean="0">
                <a:solidFill>
                  <a:schemeClr val="tx1"/>
                </a:solidFill>
              </a:defRPr>
            </a:lvl1pPr>
            <a:lvl2pPr>
              <a:defRPr lang="ja-JP" altLang="en-US" sz="109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9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9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9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77569">
              <a:spcAft>
                <a:spcPts val="608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9291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2" y="4722"/>
            <a:ext cx="7560591" cy="12908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593958" y="3"/>
            <a:ext cx="2973739" cy="1290873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7559675" cy="129087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75539" y="665763"/>
            <a:ext cx="1700927" cy="56924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3644" y="10190057"/>
            <a:ext cx="481170" cy="43406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72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" y="1290877"/>
            <a:ext cx="7560591" cy="400971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89" kern="900" spc="42" smtClean="0">
                <a:solidFill>
                  <a:schemeClr val="tx1"/>
                </a:solidFill>
              </a:defRPr>
            </a:lvl1pPr>
            <a:lvl2pPr>
              <a:defRPr lang="ja-JP" altLang="en-US" sz="109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9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9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9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77569">
              <a:spcAft>
                <a:spcPts val="608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1065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99" y="2930235"/>
            <a:ext cx="7010082" cy="6937422"/>
          </a:xfrm>
        </p:spPr>
        <p:txBody>
          <a:bodyPr>
            <a:normAutofit/>
          </a:bodyPr>
          <a:lstStyle>
            <a:lvl1pPr>
              <a:defRPr sz="729"/>
            </a:lvl1pPr>
            <a:lvl2pPr>
              <a:defRPr sz="729"/>
            </a:lvl2pPr>
            <a:lvl3pPr>
              <a:defRPr sz="729"/>
            </a:lvl3pPr>
            <a:lvl4pPr>
              <a:defRPr sz="729"/>
            </a:lvl4pPr>
            <a:lvl5pPr>
              <a:defRPr sz="729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95165" y="10190057"/>
            <a:ext cx="481170" cy="43406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72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797" y="10186693"/>
            <a:ext cx="1547978" cy="324014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2" y="3"/>
            <a:ext cx="7560591" cy="12908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593958" y="3"/>
            <a:ext cx="2973739" cy="1290873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7559675" cy="129087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75539" y="665763"/>
            <a:ext cx="1700927" cy="56924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" y="1290877"/>
            <a:ext cx="7560591" cy="400971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89" kern="900" spc="42" smtClean="0">
                <a:solidFill>
                  <a:schemeClr val="tx1"/>
                </a:solidFill>
              </a:defRPr>
            </a:lvl1pPr>
            <a:lvl2pPr>
              <a:defRPr lang="ja-JP" altLang="en-US" sz="109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9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9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9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77569">
              <a:spcAft>
                <a:spcPts val="608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476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3644" y="10190057"/>
            <a:ext cx="481170" cy="43406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72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797" y="10186693"/>
            <a:ext cx="1547978" cy="324014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2" y="3"/>
            <a:ext cx="7560591" cy="12908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593958" y="3"/>
            <a:ext cx="2973739" cy="1290873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7559675" cy="129087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75539" y="665763"/>
            <a:ext cx="1700927" cy="56924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" y="1290877"/>
            <a:ext cx="7560591" cy="400971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89" kern="900" spc="42" smtClean="0">
                <a:solidFill>
                  <a:schemeClr val="tx1"/>
                </a:solidFill>
              </a:defRPr>
            </a:lvl1pPr>
            <a:lvl2pPr>
              <a:defRPr lang="ja-JP" altLang="en-US" sz="109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9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9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9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77569">
              <a:spcAft>
                <a:spcPts val="608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11612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797" y="10186693"/>
            <a:ext cx="1547978" cy="32401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3644" y="10190057"/>
            <a:ext cx="481170" cy="43406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729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71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6058696"/>
            <a:ext cx="7559675" cy="467726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3178943" y="6058696"/>
            <a:ext cx="4380735" cy="46772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13722" y="2"/>
            <a:ext cx="7573397" cy="6039906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07002" rIns="198277" bIns="107002" rtlCol="0" anchor="ctr"/>
          <a:lstStyle/>
          <a:p>
            <a:pPr>
              <a:lnSpc>
                <a:spcPct val="130000"/>
              </a:lnSpc>
              <a:spcAft>
                <a:spcPts val="662"/>
              </a:spcAft>
            </a:pPr>
            <a:endParaRPr kumimoji="1" lang="ja-JP" altLang="en-US" sz="729" kern="900" spc="42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9070" y="9532858"/>
            <a:ext cx="2986838" cy="143950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243"/>
              </a:spcAft>
              <a:buNone/>
              <a:defRPr lang="ja-JP" altLang="en-US" sz="1032" spc="91" smtClean="0">
                <a:solidFill>
                  <a:schemeClr val="bg1"/>
                </a:solidFill>
              </a:defRPr>
            </a:lvl1pPr>
            <a:lvl2pPr marL="138785" indent="0">
              <a:spcAft>
                <a:spcPts val="243"/>
              </a:spcAft>
              <a:buNone/>
              <a:defRPr lang="ja-JP" altLang="en-US" sz="1093" smtClean="0">
                <a:latin typeface="+mn-lt"/>
                <a:ea typeface="+mn-ea"/>
              </a:defRPr>
            </a:lvl2pPr>
            <a:lvl3pPr marL="416354" indent="0">
              <a:spcAft>
                <a:spcPts val="243"/>
              </a:spcAft>
              <a:buNone/>
              <a:defRPr lang="ja-JP" altLang="en-US" sz="1093" smtClean="0">
                <a:latin typeface="+mn-lt"/>
                <a:ea typeface="+mn-ea"/>
              </a:defRPr>
            </a:lvl3pPr>
            <a:lvl4pPr marL="693923" indent="0">
              <a:spcAft>
                <a:spcPts val="243"/>
              </a:spcAft>
              <a:buNone/>
              <a:defRPr lang="ja-JP" altLang="en-US" sz="1093" smtClean="0">
                <a:latin typeface="+mn-lt"/>
                <a:ea typeface="+mn-ea"/>
              </a:defRPr>
            </a:lvl4pPr>
            <a:lvl5pPr marL="971492" indent="0">
              <a:spcAft>
                <a:spcPts val="243"/>
              </a:spcAft>
              <a:buNone/>
              <a:defRPr lang="ja-JP" altLang="en-US" sz="1093">
                <a:latin typeface="+mn-lt"/>
                <a:ea typeface="+mn-ea"/>
              </a:defRPr>
            </a:lvl5pPr>
          </a:lstStyle>
          <a:p>
            <a:pPr marL="0" lvl="0" defTabSz="277569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5523095" y="4426078"/>
            <a:ext cx="1748358" cy="496197"/>
          </a:xfrm>
          <a:prstGeom prst="rect">
            <a:avLst/>
          </a:prstGeom>
          <a:noFill/>
          <a:ln>
            <a:noFill/>
          </a:ln>
        </p:spPr>
        <p:txBody>
          <a:bodyPr wrap="none" lIns="64202" tIns="0" rIns="64202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8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8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8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8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8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8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8867" y="7605218"/>
            <a:ext cx="1700927" cy="56924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228" y="10085817"/>
            <a:ext cx="2867865" cy="41043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8751"/>
            <a:ext cx="7552814" cy="2969101"/>
          </a:xfrm>
        </p:spPr>
        <p:txBody>
          <a:bodyPr lIns="288000" tIns="180000" rIns="360000" bIns="72000" anchor="b"/>
          <a:lstStyle>
            <a:lvl1pPr>
              <a:defRPr sz="1457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7041" y="6083212"/>
            <a:ext cx="7573757" cy="236283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1032" spc="91" smtClean="0">
                <a:solidFill>
                  <a:schemeClr val="bg1"/>
                </a:solidFill>
              </a:defRPr>
            </a:lvl1pPr>
            <a:lvl2pPr marL="138785" indent="0">
              <a:buNone/>
              <a:defRPr lang="ja-JP" altLang="en-US" sz="1032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416354" indent="0">
              <a:buNone/>
              <a:defRPr lang="ja-JP" altLang="en-US" sz="1032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693923" indent="0">
              <a:buNone/>
              <a:defRPr lang="ja-JP" altLang="en-US" sz="1032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971492" indent="0">
              <a:buNone/>
              <a:defRPr lang="ja-JP" altLang="en-US" sz="1032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277569"/>
            <a:r>
              <a:rPr kumimoji="1" lang="ja-JP" altLang="en-US"/>
              <a:t>マスター テキストの書式設定</a:t>
            </a:r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4303200" y="9946184"/>
            <a:ext cx="2939137" cy="270440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59" y="495620"/>
            <a:ext cx="3062481" cy="9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2" y="4724"/>
            <a:ext cx="1802691" cy="10687094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999974" y="6889150"/>
            <a:ext cx="5802644" cy="1802690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1809734" y="4724"/>
            <a:ext cx="5756984" cy="10687094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4851" tIns="107002" rIns="198277" bIns="107002" rtlCol="0" anchor="ctr"/>
          <a:lstStyle/>
          <a:p>
            <a:pPr>
              <a:lnSpc>
                <a:spcPct val="130000"/>
              </a:lnSpc>
              <a:spcAft>
                <a:spcPts val="662"/>
              </a:spcAft>
            </a:pPr>
            <a:endParaRPr kumimoji="1" lang="ja-JP" altLang="en-US" sz="729" kern="900" spc="42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2694" y="6302619"/>
            <a:ext cx="5750123" cy="227755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243"/>
              </a:spcAft>
              <a:buNone/>
              <a:defRPr lang="ja-JP" altLang="en-US" sz="971" spc="91" smtClean="0">
                <a:solidFill>
                  <a:schemeClr val="tx1"/>
                </a:solidFill>
              </a:defRPr>
            </a:lvl1pPr>
            <a:lvl2pPr marL="138785" indent="0">
              <a:spcAft>
                <a:spcPts val="243"/>
              </a:spcAft>
              <a:buNone/>
              <a:defRPr lang="ja-JP" altLang="en-US" sz="971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416354" indent="0">
              <a:spcAft>
                <a:spcPts val="243"/>
              </a:spcAft>
              <a:buNone/>
              <a:defRPr lang="ja-JP" altLang="en-US" sz="971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693923" indent="0">
              <a:spcAft>
                <a:spcPts val="243"/>
              </a:spcAft>
              <a:buNone/>
              <a:defRPr lang="ja-JP" altLang="en-US" sz="971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971492" indent="0">
              <a:spcAft>
                <a:spcPts val="243"/>
              </a:spcAft>
              <a:buNone/>
              <a:defRPr lang="ja-JP" altLang="en-US" sz="971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77569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4361354" y="10085814"/>
            <a:ext cx="2910099" cy="270230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5523095" y="4426078"/>
            <a:ext cx="1748358" cy="496197"/>
          </a:xfrm>
          <a:prstGeom prst="rect">
            <a:avLst/>
          </a:prstGeom>
          <a:noFill/>
          <a:ln>
            <a:noFill/>
          </a:ln>
        </p:spPr>
        <p:txBody>
          <a:bodyPr wrap="none" lIns="64202" tIns="0" rIns="64202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8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8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8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8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8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85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6522" y="9945612"/>
            <a:ext cx="2867865" cy="41043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94" y="2257163"/>
            <a:ext cx="5750123" cy="3592298"/>
          </a:xfrm>
        </p:spPr>
        <p:txBody>
          <a:bodyPr lIns="288000" tIns="180000" rIns="360000" bIns="72000" anchor="b"/>
          <a:lstStyle>
            <a:lvl1pPr>
              <a:defRPr sz="1457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974851" y="2505702"/>
            <a:ext cx="4395523" cy="96909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</p:grpSp>
    </p:spTree>
    <p:extLst>
      <p:ext uri="{BB962C8B-B14F-4D97-AF65-F5344CB8AC3E}">
        <p14:creationId xmlns:p14="http://schemas.microsoft.com/office/powerpoint/2010/main" val="289372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90EC-E41A-4938-BB0F-E73E7597D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48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1802693" y="2"/>
            <a:ext cx="5756982" cy="1068709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07002" rIns="198277" bIns="107002" rtlCol="0" anchor="ctr"/>
          <a:lstStyle/>
          <a:p>
            <a:pPr>
              <a:lnSpc>
                <a:spcPct val="130000"/>
              </a:lnSpc>
              <a:spcAft>
                <a:spcPts val="662"/>
              </a:spcAft>
            </a:pPr>
            <a:endParaRPr kumimoji="1" lang="ja-JP" altLang="en-US" sz="729" kern="900" spc="42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2" y="4724"/>
            <a:ext cx="1802691" cy="10687094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1470" y="4973953"/>
            <a:ext cx="2747868" cy="1456937"/>
          </a:xfrm>
        </p:spPr>
        <p:txBody>
          <a:bodyPr wrap="none" anchor="ctr">
            <a:spAutoFit/>
          </a:bodyPr>
          <a:lstStyle>
            <a:lvl1pPr>
              <a:defRPr lang="ja-JP" altLang="en-US" sz="1214" spc="165" smtClean="0"/>
            </a:lvl1pPr>
            <a:lvl2pPr>
              <a:defRPr lang="ja-JP" altLang="en-US" sz="1093" smtClean="0">
                <a:latin typeface="+mn-lt"/>
                <a:ea typeface="+mn-ea"/>
              </a:defRPr>
            </a:lvl2pPr>
            <a:lvl3pPr>
              <a:defRPr lang="ja-JP" altLang="en-US" sz="1093" smtClean="0">
                <a:latin typeface="+mn-lt"/>
                <a:ea typeface="+mn-ea"/>
              </a:defRPr>
            </a:lvl3pPr>
            <a:lvl4pPr>
              <a:defRPr lang="ja-JP" altLang="en-US" sz="1093" smtClean="0">
                <a:latin typeface="+mn-lt"/>
                <a:ea typeface="+mn-ea"/>
              </a:defRPr>
            </a:lvl4pPr>
            <a:lvl5pPr>
              <a:defRPr lang="ja-JP" altLang="en-US" sz="1093">
                <a:latin typeface="+mn-lt"/>
                <a:ea typeface="+mn-ea"/>
              </a:defRPr>
            </a:lvl5pPr>
          </a:lstStyle>
          <a:p>
            <a:pPr marL="208176" lvl="0" indent="-208176" defTabSz="277569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277569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0" lvl="0" defTabSz="277569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0" lvl="0" defTabSz="277569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0" lvl="0" defTabSz="277569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974851" y="2505702"/>
            <a:ext cx="4395523" cy="96909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999974" y="6889150"/>
            <a:ext cx="5802644" cy="1802690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83" y="8909845"/>
            <a:ext cx="894639" cy="15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2" y="4724"/>
            <a:ext cx="1802691" cy="10687094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999974" y="6889150"/>
            <a:ext cx="5802644" cy="1802690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1802693" y="2"/>
            <a:ext cx="5756982" cy="1068709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07002" rIns="198277" bIns="107002" rtlCol="0" anchor="ctr"/>
          <a:lstStyle/>
          <a:p>
            <a:pPr>
              <a:lnSpc>
                <a:spcPct val="130000"/>
              </a:lnSpc>
              <a:spcAft>
                <a:spcPts val="662"/>
              </a:spcAft>
            </a:pPr>
            <a:endParaRPr kumimoji="1" lang="ja-JP" altLang="en-US" sz="729" kern="900" spc="42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974851" y="2505702"/>
            <a:ext cx="4395523" cy="96909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1470" y="4973953"/>
            <a:ext cx="2747868" cy="1456937"/>
          </a:xfrm>
        </p:spPr>
        <p:txBody>
          <a:bodyPr wrap="none" anchor="ctr">
            <a:spAutoFit/>
          </a:bodyPr>
          <a:lstStyle>
            <a:lvl1pPr>
              <a:defRPr lang="ja-JP" altLang="en-US" sz="1214" spc="165" smtClean="0"/>
            </a:lvl1pPr>
            <a:lvl2pPr>
              <a:defRPr lang="ja-JP" altLang="en-US" sz="1093" smtClean="0">
                <a:latin typeface="+mn-lt"/>
                <a:ea typeface="+mn-ea"/>
              </a:defRPr>
            </a:lvl2pPr>
            <a:lvl3pPr>
              <a:defRPr lang="ja-JP" altLang="en-US" sz="1093" smtClean="0">
                <a:latin typeface="+mn-lt"/>
                <a:ea typeface="+mn-ea"/>
              </a:defRPr>
            </a:lvl3pPr>
            <a:lvl4pPr>
              <a:defRPr lang="ja-JP" altLang="en-US" sz="1093" smtClean="0">
                <a:latin typeface="+mn-lt"/>
                <a:ea typeface="+mn-ea"/>
              </a:defRPr>
            </a:lvl4pPr>
            <a:lvl5pPr>
              <a:defRPr lang="ja-JP" altLang="en-US" sz="1093">
                <a:latin typeface="+mn-lt"/>
                <a:ea typeface="+mn-ea"/>
              </a:defRPr>
            </a:lvl5pPr>
          </a:lstStyle>
          <a:p>
            <a:pPr marL="208176" lvl="0" indent="-208176" defTabSz="277569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277569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0" lvl="0" defTabSz="277569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0" lvl="0" defTabSz="277569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0" lvl="0" defTabSz="277569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83" y="8909845"/>
            <a:ext cx="894639" cy="15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89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2" y="4724"/>
            <a:ext cx="1802691" cy="10687094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999974" y="6889150"/>
            <a:ext cx="5802644" cy="1802690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98277" rIns="198277" bIns="79311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101" b="1" spc="165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1802693" y="2"/>
            <a:ext cx="5756982" cy="1068709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8564" tIns="107002" rIns="198277" bIns="107002" rtlCol="0" anchor="ctr"/>
          <a:lstStyle/>
          <a:p>
            <a:pPr>
              <a:lnSpc>
                <a:spcPct val="130000"/>
              </a:lnSpc>
              <a:spcAft>
                <a:spcPts val="662"/>
              </a:spcAft>
            </a:pPr>
            <a:endParaRPr kumimoji="1" lang="ja-JP" altLang="en-US" sz="729" kern="900" spc="42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1470" y="4973953"/>
            <a:ext cx="2747868" cy="1456937"/>
          </a:xfrm>
        </p:spPr>
        <p:txBody>
          <a:bodyPr wrap="none" anchor="ctr">
            <a:spAutoFit/>
          </a:bodyPr>
          <a:lstStyle>
            <a:lvl1pPr>
              <a:defRPr lang="ja-JP" altLang="en-US" sz="1214" spc="165" smtClean="0"/>
            </a:lvl1pPr>
            <a:lvl2pPr>
              <a:defRPr lang="ja-JP" altLang="en-US" sz="1093" smtClean="0">
                <a:latin typeface="+mn-lt"/>
                <a:ea typeface="+mn-ea"/>
              </a:defRPr>
            </a:lvl2pPr>
            <a:lvl3pPr>
              <a:defRPr lang="ja-JP" altLang="en-US" sz="1093" smtClean="0">
                <a:latin typeface="+mn-lt"/>
                <a:ea typeface="+mn-ea"/>
              </a:defRPr>
            </a:lvl3pPr>
            <a:lvl4pPr>
              <a:defRPr lang="ja-JP" altLang="en-US" sz="1093" smtClean="0">
                <a:latin typeface="+mn-lt"/>
                <a:ea typeface="+mn-ea"/>
              </a:defRPr>
            </a:lvl4pPr>
            <a:lvl5pPr>
              <a:defRPr lang="ja-JP" altLang="en-US" sz="1093">
                <a:latin typeface="+mn-lt"/>
                <a:ea typeface="+mn-ea"/>
              </a:defRPr>
            </a:lvl5pPr>
          </a:lstStyle>
          <a:p>
            <a:pPr marL="208176" lvl="0" indent="-208176" defTabSz="277569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277569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0" lvl="0" defTabSz="277569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0" lvl="0" defTabSz="277569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0" lvl="0" defTabSz="277569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974851" y="2505702"/>
            <a:ext cx="4395523" cy="96909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93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83" y="8909845"/>
            <a:ext cx="894639" cy="15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1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77984" y="2314823"/>
            <a:ext cx="6803708" cy="7746108"/>
          </a:xfrm>
        </p:spPr>
        <p:txBody>
          <a:bodyPr/>
          <a:lstStyle>
            <a:lvl1pPr marL="0" indent="0">
              <a:buNone/>
              <a:defRPr sz="1052"/>
            </a:lvl1pPr>
          </a:lstStyle>
          <a:p>
            <a:pPr lvl="0"/>
            <a:r>
              <a:rPr kumimoji="1" lang="ja-JP" altLang="en-US"/>
              <a:t>○　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5102-5382-4056-876A-6202AFC8E27C}" type="datetime1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3" hasCustomPrompt="1"/>
          </p:nvPr>
        </p:nvSpPr>
        <p:spPr>
          <a:xfrm>
            <a:off x="377984" y="743149"/>
            <a:ext cx="6803708" cy="1459412"/>
          </a:xfrm>
        </p:spPr>
        <p:txBody>
          <a:bodyPr>
            <a:noAutofit/>
          </a:bodyPr>
          <a:lstStyle>
            <a:lvl1pPr marL="0" indent="0">
              <a:buNone/>
              <a:defRPr sz="1052"/>
            </a:lvl1pPr>
            <a:lvl2pPr>
              <a:defRPr sz="1316"/>
            </a:lvl2pPr>
            <a:lvl3pPr>
              <a:defRPr sz="1184"/>
            </a:lvl3pPr>
            <a:lvl4pPr>
              <a:defRPr sz="1052"/>
            </a:lvl4pPr>
            <a:lvl5pPr>
              <a:defRPr sz="1052"/>
            </a:lvl5pPr>
          </a:lstStyle>
          <a:p>
            <a:pPr lvl="0"/>
            <a:r>
              <a:rPr kumimoji="1" lang="ja-JP" altLang="en-US"/>
              <a:t>○　マスター テキストの書式設定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4"/>
          </p:nvPr>
        </p:nvSpPr>
        <p:spPr>
          <a:xfrm>
            <a:off x="0" y="3"/>
            <a:ext cx="7559675" cy="630883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 algn="ctr">
              <a:buNone/>
              <a:defRPr sz="1579"/>
            </a:lvl1pPr>
            <a:lvl2pPr>
              <a:defRPr sz="1316"/>
            </a:lvl2pPr>
            <a:lvl3pPr>
              <a:defRPr sz="1184"/>
            </a:lvl3pPr>
            <a:lvl4pPr>
              <a:defRPr sz="1052"/>
            </a:lvl4pPr>
            <a:lvl5pPr>
              <a:defRPr sz="1052"/>
            </a:lvl5pPr>
          </a:lstStyle>
          <a:p>
            <a:pPr lv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44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386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766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61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8268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671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740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46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3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ABBAC6A-D437-4D04-9E25-BD6DD7603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118021-7018-47C0-A010-15081AE97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6" y="67690"/>
            <a:ext cx="7193722" cy="1023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3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10A84CF-169C-4836-86E0-22FE0261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5CD1D872-615C-4A01-A3E6-8127126C8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6" y="31716"/>
            <a:ext cx="7257111" cy="9985588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2D0FEC7-BCBE-4A6E-B78A-0C5E62BCA448}"/>
              </a:ext>
            </a:extLst>
          </p:cNvPr>
          <p:cNvSpPr txBox="1"/>
          <p:nvPr/>
        </p:nvSpPr>
        <p:spPr>
          <a:xfrm>
            <a:off x="519728" y="10198432"/>
            <a:ext cx="689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役場住民生活課国保年金係　電話　</a:t>
            </a:r>
            <a:r>
              <a:rPr kumimoji="1" lang="en-US" altLang="ja-JP" sz="2400" b="1" dirty="0"/>
              <a:t>0538-85-6313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211680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FBF8129513274A80B3A345B43B3B00" ma:contentTypeVersion="12" ma:contentTypeDescription="Create a new document." ma:contentTypeScope="" ma:versionID="ca228a1bac57a012883df70a2839e52f">
  <xsd:schema xmlns:xsd="http://www.w3.org/2001/XMLSchema" xmlns:xs="http://www.w3.org/2001/XMLSchema" xmlns:p="http://schemas.microsoft.com/office/2006/metadata/properties" xmlns:ns2="88f89fa7-6168-41cf-a736-cd580f26ac6f" xmlns:ns3="2f6cc050-df57-4710-8f79-a1e44bc3681d" targetNamespace="http://schemas.microsoft.com/office/2006/metadata/properties" ma:root="true" ma:fieldsID="79ba58c0af52a547bdfc5e63d387ec69" ns2:_="" ns3:_="">
    <xsd:import namespace="88f89fa7-6168-41cf-a736-cd580f26ac6f"/>
    <xsd:import namespace="2f6cc050-df57-4710-8f79-a1e44bc368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89fa7-6168-41cf-a736-cd580f26a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cc050-df57-4710-8f79-a1e44bc3681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9446164-ee19-478f-82df-ca486f69a22b}" ma:internalName="TaxCatchAll" ma:showField="CatchAllData" ma:web="2f6cc050-df57-4710-8f79-a1e44bc368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f89fa7-6168-41cf-a736-cd580f26ac6f">
      <Terms xmlns="http://schemas.microsoft.com/office/infopath/2007/PartnerControls"/>
    </lcf76f155ced4ddcb4097134ff3c332f>
    <TaxCatchAll xmlns="2f6cc050-df57-4710-8f79-a1e44bc3681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2C63EB-4B5F-4D3A-86BE-62E90AF24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89fa7-6168-41cf-a736-cd580f26ac6f"/>
    <ds:schemaRef ds:uri="2f6cc050-df57-4710-8f79-a1e44bc368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883610-AA91-4912-B41B-C47C500E19CE}">
  <ds:schemaRefs>
    <ds:schemaRef ds:uri="http://schemas.microsoft.com/office/2006/documentManagement/types"/>
    <ds:schemaRef ds:uri="2f6cc050-df57-4710-8f79-a1e44bc3681d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8f89fa7-6168-41cf-a736-cd580f26ac6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3796FAF-97D2-4B1E-B9AC-69F46B3AA4A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2572</TotalTime>
  <Words>9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草野 慎悟(kusano-shingo.jy2)</dc:creator>
  <cp:lastModifiedBy>堀内　大地</cp:lastModifiedBy>
  <cp:revision>55</cp:revision>
  <cp:lastPrinted>2025-04-08T13:37:37Z</cp:lastPrinted>
  <dcterms:created xsi:type="dcterms:W3CDTF">2024-04-02T10:03:03Z</dcterms:created>
  <dcterms:modified xsi:type="dcterms:W3CDTF">2025-04-28T00:15:49Z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0x01010097FBF8129513274A80B3A345B43B3B00</vt:lpwstr>
  </property>
  <property fmtid="{D5CDD505-2E9C-101B-9397-08002B2CF9AE}" pid="3" name="MediaServiceImageTags">
    <vt:lpwstr/>
  </property>
</Properties>
</file>